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61" r:id="rId6"/>
    <p:sldId id="263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4EC"/>
    <a:srgbClr val="FDF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A2D2C5-4F1F-4CAA-AEB3-2F8789F6CFA6}" v="10" dt="2026-09-14T11:49:08.1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84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Landsmeer" userId="6b571be3d3b2b4f1" providerId="LiveId" clId="{4E41F923-C28C-49E6-90DB-E75E88F268E9}"/>
    <pc:docChg chg="undo custSel addSld delSld modSld modMainMaster">
      <pc:chgData name="Julia Landsmeer" userId="6b571be3d3b2b4f1" providerId="LiveId" clId="{4E41F923-C28C-49E6-90DB-E75E88F268E9}" dt="2026-09-14T11:51:27.343" v="923" actId="790"/>
      <pc:docMkLst>
        <pc:docMk/>
      </pc:docMkLst>
      <pc:sldChg chg="modSp mod setBg">
        <pc:chgData name="Julia Landsmeer" userId="6b571be3d3b2b4f1" providerId="LiveId" clId="{4E41F923-C28C-49E6-90DB-E75E88F268E9}" dt="2026-09-14T11:51:27.343" v="923" actId="790"/>
        <pc:sldMkLst>
          <pc:docMk/>
          <pc:sldMk cId="0" sldId="256"/>
        </pc:sldMkLst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6"/>
            <ac:spMk id="2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6"/>
            <ac:spMk id="3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6"/>
            <ac:spMk id="4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6"/>
            <ac:spMk id="5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6"/>
            <ac:spMk id="6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6"/>
            <ac:spMk id="7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6"/>
            <ac:spMk id="8" creationId="{00000000-0000-0000-0000-000000000000}"/>
          </ac:spMkLst>
        </pc:spChg>
      </pc:sldChg>
      <pc:sldChg chg="addSp delSp modSp mod setBg">
        <pc:chgData name="Julia Landsmeer" userId="6b571be3d3b2b4f1" providerId="LiveId" clId="{4E41F923-C28C-49E6-90DB-E75E88F268E9}" dt="2026-09-14T11:51:27.343" v="923" actId="790"/>
        <pc:sldMkLst>
          <pc:docMk/>
          <pc:sldMk cId="0" sldId="257"/>
        </pc:sldMkLst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7"/>
            <ac:spMk id="3" creationId="{00000000-0000-0000-0000-000000000000}"/>
          </ac:spMkLst>
        </pc:spChg>
        <pc:spChg chg="del">
          <ac:chgData name="Julia Landsmeer" userId="6b571be3d3b2b4f1" providerId="LiveId" clId="{4E41F923-C28C-49E6-90DB-E75E88F268E9}" dt="2026-09-14T11:50:04.154" v="910" actId="478"/>
          <ac:spMkLst>
            <pc:docMk/>
            <pc:sldMk cId="0" sldId="257"/>
            <ac:spMk id="4" creationId="{00000000-0000-0000-0000-000000000000}"/>
          </ac:spMkLst>
        </pc:spChg>
        <pc:spChg chg="del">
          <ac:chgData name="Julia Landsmeer" userId="6b571be3d3b2b4f1" providerId="LiveId" clId="{4E41F923-C28C-49E6-90DB-E75E88F268E9}" dt="2026-09-14T11:50:06.988" v="911" actId="478"/>
          <ac:spMkLst>
            <pc:docMk/>
            <pc:sldMk cId="0" sldId="257"/>
            <ac:spMk id="5" creationId="{00000000-0000-0000-0000-000000000000}"/>
          </ac:spMkLst>
        </pc:spChg>
        <pc:spChg chg="del mod">
          <ac:chgData name="Julia Landsmeer" userId="6b571be3d3b2b4f1" providerId="LiveId" clId="{4E41F923-C28C-49E6-90DB-E75E88F268E9}" dt="2026-09-14T11:50:10.058" v="912" actId="478"/>
          <ac:spMkLst>
            <pc:docMk/>
            <pc:sldMk cId="0" sldId="257"/>
            <ac:spMk id="6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7"/>
            <ac:spMk id="7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7"/>
            <ac:spMk id="9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7"/>
            <ac:spMk id="10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7"/>
            <ac:spMk id="11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7"/>
            <ac:spMk id="12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7"/>
            <ac:spMk id="13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7"/>
            <ac:spMk id="14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7"/>
            <ac:spMk id="17" creationId="{00000000-0000-0000-0000-000000000000}"/>
          </ac:spMkLst>
        </pc:spChg>
        <pc:spChg chg="add mod ord">
          <ac:chgData name="Julia Landsmeer" userId="6b571be3d3b2b4f1" providerId="LiveId" clId="{4E41F923-C28C-49E6-90DB-E75E88F268E9}" dt="2026-09-14T11:51:27.343" v="923" actId="790"/>
          <ac:spMkLst>
            <pc:docMk/>
            <pc:sldMk cId="0" sldId="257"/>
            <ac:spMk id="19" creationId="{58E8A358-4BA3-EB72-1E0F-E03854A17A21}"/>
          </ac:spMkLst>
        </pc:spChg>
      </pc:sldChg>
      <pc:sldChg chg="delSp modSp mod setBg">
        <pc:chgData name="Julia Landsmeer" userId="6b571be3d3b2b4f1" providerId="LiveId" clId="{4E41F923-C28C-49E6-90DB-E75E88F268E9}" dt="2026-09-14T11:51:27.343" v="923" actId="790"/>
        <pc:sldMkLst>
          <pc:docMk/>
          <pc:sldMk cId="0" sldId="258"/>
        </pc:sldMkLst>
        <pc:spChg chg="mod">
          <ac:chgData name="Julia Landsmeer" userId="6b571be3d3b2b4f1" providerId="LiveId" clId="{4E41F923-C28C-49E6-90DB-E75E88F268E9}" dt="2026-09-10T14:27:58.670" v="395" actId="20577"/>
          <ac:spMkLst>
            <pc:docMk/>
            <pc:sldMk cId="0" sldId="258"/>
            <ac:spMk id="2" creationId="{00000000-0000-0000-0000-000000000000}"/>
          </ac:spMkLst>
        </pc:spChg>
        <pc:spChg chg="mod">
          <ac:chgData name="Julia Landsmeer" userId="6b571be3d3b2b4f1" providerId="LiveId" clId="{4E41F923-C28C-49E6-90DB-E75E88F268E9}" dt="2026-09-10T14:27:48.696" v="390" actId="20577"/>
          <ac:spMkLst>
            <pc:docMk/>
            <pc:sldMk cId="0" sldId="258"/>
            <ac:spMk id="4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8"/>
            <ac:spMk id="5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8"/>
            <ac:spMk id="6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8"/>
            <ac:spMk id="7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8"/>
            <ac:spMk id="9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8"/>
            <ac:spMk id="12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8"/>
            <ac:spMk id="17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8"/>
            <ac:spMk id="20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8"/>
            <ac:spMk id="22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8"/>
            <ac:spMk id="24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58"/>
            <ac:spMk id="26" creationId="{00000000-0000-0000-0000-000000000000}"/>
          </ac:spMkLst>
        </pc:spChg>
      </pc:sldChg>
      <pc:sldChg chg="modSp mod setBg">
        <pc:chgData name="Julia Landsmeer" userId="6b571be3d3b2b4f1" providerId="LiveId" clId="{4E41F923-C28C-49E6-90DB-E75E88F268E9}" dt="2026-09-14T11:51:27.343" v="923" actId="790"/>
        <pc:sldMkLst>
          <pc:docMk/>
          <pc:sldMk cId="0" sldId="260"/>
        </pc:sldMkLst>
        <pc:spChg chg="mod">
          <ac:chgData name="Julia Landsmeer" userId="6b571be3d3b2b4f1" providerId="LiveId" clId="{4E41F923-C28C-49E6-90DB-E75E88F268E9}" dt="2026-09-10T14:30:52.549" v="463" actId="6549"/>
          <ac:spMkLst>
            <pc:docMk/>
            <pc:sldMk cId="0" sldId="260"/>
            <ac:spMk id="3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0"/>
            <ac:spMk id="6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0"/>
            <ac:spMk id="13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0"/>
            <ac:spMk id="14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0"/>
            <ac:spMk id="15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0"/>
            <ac:spMk id="16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0"/>
            <ac:spMk id="18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0"/>
            <ac:spMk id="19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0"/>
            <ac:spMk id="20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0"/>
            <ac:spMk id="22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0"/>
            <ac:spMk id="25" creationId="{00000000-0000-0000-0000-000000000000}"/>
          </ac:spMkLst>
        </pc:spChg>
      </pc:sldChg>
      <pc:sldChg chg="addSp modSp mod setBg">
        <pc:chgData name="Julia Landsmeer" userId="6b571be3d3b2b4f1" providerId="LiveId" clId="{4E41F923-C28C-49E6-90DB-E75E88F268E9}" dt="2026-09-14T11:51:27.343" v="923" actId="790"/>
        <pc:sldMkLst>
          <pc:docMk/>
          <pc:sldMk cId="0" sldId="261"/>
        </pc:sldMkLst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1"/>
            <ac:spMk id="2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1"/>
            <ac:spMk id="3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1"/>
            <ac:spMk id="6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1"/>
            <ac:spMk id="8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1"/>
            <ac:spMk id="13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1"/>
            <ac:spMk id="18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1"/>
            <ac:spMk id="19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1"/>
            <ac:spMk id="21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1"/>
            <ac:spMk id="22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1"/>
            <ac:spMk id="27" creationId="{00000000-0000-0000-0000-000000000000}"/>
          </ac:spMkLst>
        </pc:spChg>
        <pc:spChg chg="mod">
          <ac:chgData name="Julia Landsmeer" userId="6b571be3d3b2b4f1" providerId="LiveId" clId="{4E41F923-C28C-49E6-90DB-E75E88F268E9}" dt="2026-09-10T14:36:15.761" v="711" actId="20577"/>
          <ac:spMkLst>
            <pc:docMk/>
            <pc:sldMk cId="0" sldId="261"/>
            <ac:spMk id="28" creationId="{00000000-0000-0000-0000-000000000000}"/>
          </ac:spMkLst>
        </pc:spChg>
        <pc:spChg chg="add mod">
          <ac:chgData name="Julia Landsmeer" userId="6b571be3d3b2b4f1" providerId="LiveId" clId="{4E41F923-C28C-49E6-90DB-E75E88F268E9}" dt="2026-09-10T14:36:33.105" v="763" actId="20577"/>
          <ac:spMkLst>
            <pc:docMk/>
            <pc:sldMk cId="0" sldId="261"/>
            <ac:spMk id="33" creationId="{D3A13941-5659-4105-CC85-6346729D0056}"/>
          </ac:spMkLst>
        </pc:spChg>
      </pc:sldChg>
      <pc:sldChg chg="modSp mod setBg">
        <pc:chgData name="Julia Landsmeer" userId="6b571be3d3b2b4f1" providerId="LiveId" clId="{4E41F923-C28C-49E6-90DB-E75E88F268E9}" dt="2026-09-14T11:51:27.343" v="923" actId="790"/>
        <pc:sldMkLst>
          <pc:docMk/>
          <pc:sldMk cId="0" sldId="262"/>
        </pc:sldMkLst>
        <pc:spChg chg="mod">
          <ac:chgData name="Julia Landsmeer" userId="6b571be3d3b2b4f1" providerId="LiveId" clId="{4E41F923-C28C-49E6-90DB-E75E88F268E9}" dt="2026-09-10T14:47:04.058" v="851" actId="207"/>
          <ac:spMkLst>
            <pc:docMk/>
            <pc:sldMk cId="0" sldId="262"/>
            <ac:spMk id="3" creationId="{00000000-0000-0000-0000-000000000000}"/>
          </ac:spMkLst>
        </pc:spChg>
        <pc:spChg chg="mod">
          <ac:chgData name="Julia Landsmeer" userId="6b571be3d3b2b4f1" providerId="LiveId" clId="{4E41F923-C28C-49E6-90DB-E75E88F268E9}" dt="2026-09-10T14:35:19.493" v="709" actId="20577"/>
          <ac:spMkLst>
            <pc:docMk/>
            <pc:sldMk cId="0" sldId="262"/>
            <ac:spMk id="4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2"/>
            <ac:spMk id="5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2"/>
            <ac:spMk id="7" creationId="{00000000-0000-0000-0000-000000000000}"/>
          </ac:spMkLst>
        </pc:spChg>
        <pc:spChg chg="mod">
          <ac:chgData name="Julia Landsmeer" userId="6b571be3d3b2b4f1" providerId="LiveId" clId="{4E41F923-C28C-49E6-90DB-E75E88F268E9}" dt="2026-09-10T14:47:12.110" v="852" actId="207"/>
          <ac:spMkLst>
            <pc:docMk/>
            <pc:sldMk cId="0" sldId="262"/>
            <ac:spMk id="8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2"/>
            <ac:spMk id="9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2"/>
            <ac:spMk id="10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2"/>
            <ac:spMk id="11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2"/>
            <ac:spMk id="12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2"/>
            <ac:spMk id="13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2"/>
            <ac:spMk id="14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2"/>
            <ac:spMk id="16" creationId="{00000000-0000-0000-0000-000000000000}"/>
          </ac:spMkLst>
        </pc:spChg>
        <pc:spChg chg="mod">
          <ac:chgData name="Julia Landsmeer" userId="6b571be3d3b2b4f1" providerId="LiveId" clId="{4E41F923-C28C-49E6-90DB-E75E88F268E9}" dt="2026-09-14T11:51:27.343" v="923" actId="790"/>
          <ac:spMkLst>
            <pc:docMk/>
            <pc:sldMk cId="0" sldId="262"/>
            <ac:spMk id="17" creationId="{00000000-0000-0000-0000-000000000000}"/>
          </ac:spMkLst>
        </pc:spChg>
      </pc:sldChg>
      <pc:sldChg chg="addSp modSp new mod">
        <pc:chgData name="Julia Landsmeer" userId="6b571be3d3b2b4f1" providerId="LiveId" clId="{4E41F923-C28C-49E6-90DB-E75E88F268E9}" dt="2026-09-14T11:51:27.343" v="923" actId="790"/>
        <pc:sldMkLst>
          <pc:docMk/>
          <pc:sldMk cId="3360342945" sldId="263"/>
        </pc:sldMkLst>
        <pc:spChg chg="add mod">
          <ac:chgData name="Julia Landsmeer" userId="6b571be3d3b2b4f1" providerId="LiveId" clId="{4E41F923-C28C-49E6-90DB-E75E88F268E9}" dt="2026-09-14T11:51:27.343" v="923" actId="790"/>
          <ac:spMkLst>
            <pc:docMk/>
            <pc:sldMk cId="3360342945" sldId="263"/>
            <ac:spMk id="4" creationId="{28772AD1-27FF-1509-7321-65F7168EA439}"/>
          </ac:spMkLst>
        </pc:spChg>
        <pc:spChg chg="add mod">
          <ac:chgData name="Julia Landsmeer" userId="6b571be3d3b2b4f1" providerId="LiveId" clId="{4E41F923-C28C-49E6-90DB-E75E88F268E9}" dt="2026-09-14T11:51:27.343" v="923" actId="790"/>
          <ac:spMkLst>
            <pc:docMk/>
            <pc:sldMk cId="3360342945" sldId="263"/>
            <ac:spMk id="6" creationId="{983F7BAD-63B3-5379-95A1-8AFE859340CD}"/>
          </ac:spMkLst>
        </pc:spChg>
        <pc:spChg chg="add mod">
          <ac:chgData name="Julia Landsmeer" userId="6b571be3d3b2b4f1" providerId="LiveId" clId="{4E41F923-C28C-49E6-90DB-E75E88F268E9}" dt="2026-09-14T11:51:27.343" v="923" actId="790"/>
          <ac:spMkLst>
            <pc:docMk/>
            <pc:sldMk cId="3360342945" sldId="263"/>
            <ac:spMk id="7" creationId="{50CC3A7C-0A00-635D-AB4C-A3093963CFA8}"/>
          </ac:spMkLst>
        </pc:spChg>
        <pc:picChg chg="add mod modCrop">
          <ac:chgData name="Julia Landsmeer" userId="6b571be3d3b2b4f1" providerId="LiveId" clId="{4E41F923-C28C-49E6-90DB-E75E88F268E9}" dt="2026-09-14T11:48:33.787" v="857" actId="1076"/>
          <ac:picMkLst>
            <pc:docMk/>
            <pc:sldMk cId="3360342945" sldId="263"/>
            <ac:picMk id="3" creationId="{8D94F32F-D080-86A3-1EBF-AA0777D77C8D}"/>
          </ac:picMkLst>
        </pc:picChg>
        <pc:picChg chg="add mod">
          <ac:chgData name="Julia Landsmeer" userId="6b571be3d3b2b4f1" providerId="LiveId" clId="{4E41F923-C28C-49E6-90DB-E75E88F268E9}" dt="2026-09-14T11:48:55.807" v="861" actId="1076"/>
          <ac:picMkLst>
            <pc:docMk/>
            <pc:sldMk cId="3360342945" sldId="263"/>
            <ac:picMk id="5" creationId="{676D2108-A80F-70B0-004C-1ECAC17138BC}"/>
          </ac:picMkLst>
        </pc:picChg>
      </pc:sldChg>
      <pc:sldMasterChg chg="setBg modSldLayout">
        <pc:chgData name="Julia Landsmeer" userId="6b571be3d3b2b4f1" providerId="LiveId" clId="{4E41F923-C28C-49E6-90DB-E75E88F268E9}" dt="2026-09-10T14:38:46.663" v="773"/>
        <pc:sldMasterMkLst>
          <pc:docMk/>
          <pc:sldMasterMk cId="0" sldId="2147483648"/>
        </pc:sldMasterMkLst>
        <pc:sldLayoutChg chg="setBg">
          <pc:chgData name="Julia Landsmeer" userId="6b571be3d3b2b4f1" providerId="LiveId" clId="{4E41F923-C28C-49E6-90DB-E75E88F268E9}" dt="2026-09-10T14:38:46.663" v="773"/>
          <pc:sldLayoutMkLst>
            <pc:docMk/>
            <pc:sldMasterMk cId="0" sldId="2147483648"/>
            <pc:sldLayoutMk cId="0" sldId="214748364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1342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static-hw.nl/media/e91ff4de-c048-4afa-8bf9-70815e728308/knhb_regels_sponsoring_tenues-1-1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29200"/>
            <a:ext cx="12188952" cy="1828800"/>
          </a:xfrm>
          <a:prstGeom prst="rect">
            <a:avLst/>
          </a:prstGeom>
          <a:solidFill>
            <a:srgbClr val="052E20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3" name="Text 1"/>
          <p:cNvSpPr/>
          <p:nvPr/>
        </p:nvSpPr>
        <p:spPr>
          <a:xfrm>
            <a:off x="822960" y="14859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300" kern="0" spc="300" noProof="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AMSTERDAM  ·  OPGERICHT 2026</a:t>
            </a:r>
            <a:endParaRPr lang="nl-NL" sz="1300" noProof="0" dirty="0"/>
          </a:p>
        </p:txBody>
      </p:sp>
      <p:sp>
        <p:nvSpPr>
          <p:cNvPr id="4" name="Text 2"/>
          <p:cNvSpPr/>
          <p:nvPr/>
        </p:nvSpPr>
        <p:spPr>
          <a:xfrm>
            <a:off x="777240" y="1783080"/>
            <a:ext cx="9601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5400" b="1" noProof="0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ASHC AD FUNDUM</a:t>
            </a:r>
            <a:endParaRPr lang="nl-NL" sz="5400" noProof="0" dirty="0"/>
          </a:p>
        </p:txBody>
      </p:sp>
      <p:sp>
        <p:nvSpPr>
          <p:cNvPr id="5" name="Text 3"/>
          <p:cNvSpPr/>
          <p:nvPr/>
        </p:nvSpPr>
        <p:spPr>
          <a:xfrm>
            <a:off x="777240" y="2883513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2200" i="1" noProof="0" dirty="0">
                <a:solidFill>
                  <a:srgbClr val="D8C7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eerste studentenhockeyclub van Amsterdam</a:t>
            </a:r>
            <a:endParaRPr lang="nl-NL" sz="2200" noProof="0" dirty="0"/>
          </a:p>
        </p:txBody>
      </p:sp>
      <p:sp>
        <p:nvSpPr>
          <p:cNvPr id="6" name="Text 4"/>
          <p:cNvSpPr/>
          <p:nvPr/>
        </p:nvSpPr>
        <p:spPr>
          <a:xfrm>
            <a:off x="777240" y="5437527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8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Partnerschap &amp; sponsoring</a:t>
            </a:r>
            <a:endParaRPr lang="nl-NL" sz="1800" noProof="0" dirty="0"/>
          </a:p>
        </p:txBody>
      </p:sp>
      <p:sp>
        <p:nvSpPr>
          <p:cNvPr id="7" name="Text 5"/>
          <p:cNvSpPr/>
          <p:nvPr/>
        </p:nvSpPr>
        <p:spPr>
          <a:xfrm>
            <a:off x="777240" y="571500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300" noProof="0" dirty="0">
                <a:solidFill>
                  <a:srgbClr val="CBD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Bouw met ons mee aan iets nieuws — op het veld én daarbuiten.</a:t>
            </a:r>
            <a:endParaRPr lang="nl-NL" sz="1300" noProof="0" dirty="0"/>
          </a:p>
        </p:txBody>
      </p:sp>
      <p:sp>
        <p:nvSpPr>
          <p:cNvPr id="8" name="Shape 6"/>
          <p:cNvSpPr/>
          <p:nvPr/>
        </p:nvSpPr>
        <p:spPr>
          <a:xfrm>
            <a:off x="11109960" y="598932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nl-NL" noProof="0" dirty="0"/>
          </a:p>
        </p:txBody>
      </p:sp>
      <p:pic>
        <p:nvPicPr>
          <p:cNvPr id="9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8832" y="6089904"/>
            <a:ext cx="548640" cy="3677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7">
            <a:extLst>
              <a:ext uri="{FF2B5EF4-FFF2-40B4-BE49-F238E27FC236}">
                <a16:creationId xmlns:a16="http://schemas.microsoft.com/office/drawing/2014/main" id="{58E8A358-4BA3-EB72-1E0F-E03854A17A21}"/>
              </a:ext>
            </a:extLst>
          </p:cNvPr>
          <p:cNvSpPr/>
          <p:nvPr/>
        </p:nvSpPr>
        <p:spPr>
          <a:xfrm>
            <a:off x="640080" y="1828800"/>
            <a:ext cx="6217920" cy="402336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l-NL" noProof="0" dirty="0"/>
          </a:p>
        </p:txBody>
      </p:sp>
      <p:sp>
        <p:nvSpPr>
          <p:cNvPr id="2" name="Text 0"/>
          <p:cNvSpPr/>
          <p:nvPr/>
        </p:nvSpPr>
        <p:spPr>
          <a:xfrm>
            <a:off x="640080" y="45720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3200" b="1" noProof="0" dirty="0">
                <a:solidFill>
                  <a:srgbClr val="064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Wie zijn wij</a:t>
            </a:r>
            <a:endParaRPr lang="nl-NL" sz="3200" noProof="0" dirty="0"/>
          </a:p>
        </p:txBody>
      </p:sp>
      <p:sp>
        <p:nvSpPr>
          <p:cNvPr id="3" name="Text 1"/>
          <p:cNvSpPr/>
          <p:nvPr/>
        </p:nvSpPr>
        <p:spPr>
          <a:xfrm>
            <a:off x="731520" y="1869948"/>
            <a:ext cx="6035040" cy="2331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nl-NL" sz="2000" b="1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ASHC Ad Fundum is opgericht in 2026 als de eerste officiële studentenhockeyvereniging van Amsterdam.</a:t>
            </a:r>
            <a:endParaRPr lang="nl-NL" sz="2000" noProof="0" dirty="0"/>
          </a:p>
          <a:p>
            <a:pPr marL="0" indent="0">
              <a:lnSpc>
                <a:spcPct val="122000"/>
              </a:lnSpc>
              <a:buNone/>
            </a:pPr>
            <a:r>
              <a:rPr lang="nl-NL" sz="2000" noProof="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lnSpc>
                <a:spcPct val="122000"/>
              </a:lnSpc>
              <a:buNone/>
            </a:pPr>
            <a:endParaRPr lang="nl-NL" sz="2000" noProof="0" dirty="0">
              <a:solidFill>
                <a:srgbClr val="0000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22000"/>
              </a:lnSpc>
              <a:buNone/>
            </a:pPr>
            <a:endParaRPr lang="nl-NL" sz="2000" noProof="0" dirty="0">
              <a:solidFill>
                <a:srgbClr val="0000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22000"/>
              </a:lnSpc>
              <a:buNone/>
            </a:pPr>
            <a:endParaRPr lang="nl-NL" sz="2000" noProof="0" dirty="0"/>
          </a:p>
          <a:p>
            <a:pPr marL="0" indent="0">
              <a:lnSpc>
                <a:spcPct val="122000"/>
              </a:lnSpc>
              <a:buNone/>
            </a:pPr>
            <a:r>
              <a:rPr lang="nl-NL" sz="20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zijn een informele vereniging binnen AMVJ, een van de oudste hockeyclubs van de stad. Wij draaien door en voor studenten, van beginners tot ervaren hockeyers.</a:t>
            </a:r>
            <a:endParaRPr lang="nl-NL" sz="2000" noProof="0" dirty="0"/>
          </a:p>
          <a:p>
            <a:pPr marL="0" indent="0">
              <a:lnSpc>
                <a:spcPct val="122000"/>
              </a:lnSpc>
              <a:buNone/>
            </a:pPr>
            <a:r>
              <a:rPr lang="nl-NL" sz="600" noProof="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nl-NL" sz="1350" noProof="0" dirty="0"/>
          </a:p>
        </p:txBody>
      </p:sp>
      <p:sp>
        <p:nvSpPr>
          <p:cNvPr id="7" name="Shape 5"/>
          <p:cNvSpPr/>
          <p:nvPr/>
        </p:nvSpPr>
        <p:spPr>
          <a:xfrm>
            <a:off x="7086600" y="1325880"/>
            <a:ext cx="4434840" cy="1417320"/>
          </a:xfrm>
          <a:prstGeom prst="rect">
            <a:avLst/>
          </a:prstGeom>
          <a:solidFill>
            <a:srgbClr val="06402B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8" name="Text 6"/>
          <p:cNvSpPr/>
          <p:nvPr/>
        </p:nvSpPr>
        <p:spPr>
          <a:xfrm>
            <a:off x="7360920" y="1435608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30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2026</a:t>
            </a:r>
            <a:endParaRPr lang="nl-NL" sz="3000" noProof="0" dirty="0"/>
          </a:p>
        </p:txBody>
      </p:sp>
      <p:sp>
        <p:nvSpPr>
          <p:cNvPr id="9" name="Text 7"/>
          <p:cNvSpPr/>
          <p:nvPr/>
        </p:nvSpPr>
        <p:spPr>
          <a:xfrm>
            <a:off x="7360920" y="21945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1250" noProof="0" dirty="0">
                <a:solidFill>
                  <a:srgbClr val="CBD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Opgericht</a:t>
            </a:r>
            <a:endParaRPr lang="nl-NL" sz="1250" noProof="0" dirty="0"/>
          </a:p>
        </p:txBody>
      </p:sp>
      <p:sp>
        <p:nvSpPr>
          <p:cNvPr id="10" name="Shape 8"/>
          <p:cNvSpPr/>
          <p:nvPr/>
        </p:nvSpPr>
        <p:spPr>
          <a:xfrm>
            <a:off x="7086600" y="2926080"/>
            <a:ext cx="4434840" cy="1417320"/>
          </a:xfrm>
          <a:prstGeom prst="rect">
            <a:avLst/>
          </a:prstGeom>
          <a:solidFill>
            <a:srgbClr val="06402B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11" name="Text 9"/>
          <p:cNvSpPr/>
          <p:nvPr/>
        </p:nvSpPr>
        <p:spPr>
          <a:xfrm>
            <a:off x="7360920" y="3035808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30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AMVJ</a:t>
            </a:r>
            <a:endParaRPr lang="nl-NL" sz="3000" noProof="0" dirty="0"/>
          </a:p>
        </p:txBody>
      </p:sp>
      <p:sp>
        <p:nvSpPr>
          <p:cNvPr id="12" name="Text 10"/>
          <p:cNvSpPr/>
          <p:nvPr/>
        </p:nvSpPr>
        <p:spPr>
          <a:xfrm>
            <a:off x="7360920" y="37947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1250" noProof="0" dirty="0">
                <a:solidFill>
                  <a:srgbClr val="CBD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Thuisbasis, Amsterdam</a:t>
            </a:r>
            <a:endParaRPr lang="nl-NL" sz="1250" noProof="0" dirty="0"/>
          </a:p>
        </p:txBody>
      </p:sp>
      <p:sp>
        <p:nvSpPr>
          <p:cNvPr id="13" name="Shape 11"/>
          <p:cNvSpPr/>
          <p:nvPr/>
        </p:nvSpPr>
        <p:spPr>
          <a:xfrm>
            <a:off x="7086600" y="4526280"/>
            <a:ext cx="4434840" cy="1417320"/>
          </a:xfrm>
          <a:prstGeom prst="rect">
            <a:avLst/>
          </a:prstGeom>
          <a:solidFill>
            <a:srgbClr val="06402B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14" name="Text 12"/>
          <p:cNvSpPr/>
          <p:nvPr/>
        </p:nvSpPr>
        <p:spPr>
          <a:xfrm>
            <a:off x="7360920" y="4636008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30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#1</a:t>
            </a:r>
            <a:endParaRPr lang="nl-NL" sz="3000" noProof="0" dirty="0"/>
          </a:p>
        </p:txBody>
      </p:sp>
      <p:sp>
        <p:nvSpPr>
          <p:cNvPr id="15" name="Text 13"/>
          <p:cNvSpPr/>
          <p:nvPr/>
        </p:nvSpPr>
        <p:spPr>
          <a:xfrm>
            <a:off x="7360920" y="5394960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1250" noProof="0" dirty="0">
                <a:solidFill>
                  <a:srgbClr val="CBD8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Eerste studentenhockeyclub van Amsterdam</a:t>
            </a:r>
            <a:endParaRPr lang="nl-NL" sz="1250" noProof="0" dirty="0"/>
          </a:p>
        </p:txBody>
      </p:sp>
      <p:pic>
        <p:nvPicPr>
          <p:cNvPr id="16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2840" y="6035040"/>
            <a:ext cx="685800" cy="45971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nl-NL" sz="900" noProof="0" dirty="0">
                <a:solidFill>
                  <a:srgbClr val="5B5F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ASHC Ad Fundum — Partnerschap &amp; sponsoring</a:t>
            </a:r>
            <a:endParaRPr lang="nl-NL" sz="900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3200" b="1" noProof="0" dirty="0">
                <a:solidFill>
                  <a:srgbClr val="064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Nog pril, met een heldere ambitie</a:t>
            </a:r>
            <a:endParaRPr lang="nl-NL" sz="3200" noProof="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557784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nl-NL" sz="1350" b="1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Amsterdam had nog geen eigen studentenhockeyclub. </a:t>
            </a:r>
            <a:endParaRPr lang="nl-NL" sz="1350" noProof="0" dirty="0"/>
          </a:p>
          <a:p>
            <a:pPr marL="0" indent="0">
              <a:lnSpc>
                <a:spcPct val="125000"/>
              </a:lnSpc>
              <a:buNone/>
            </a:pPr>
            <a:r>
              <a:rPr lang="nl-NL" sz="135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Veel studenten hockeyen verspreid door de stad, wij bundelen die groep voor het eerst in één vereniging.</a:t>
            </a:r>
            <a:endParaRPr lang="nl-NL" sz="1350" noProof="0" dirty="0"/>
          </a:p>
          <a:p>
            <a:pPr marL="0" indent="0">
              <a:lnSpc>
                <a:spcPct val="125000"/>
              </a:lnSpc>
              <a:buNone/>
            </a:pPr>
            <a:r>
              <a:rPr lang="nl-NL" sz="1350" noProof="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nl-NL" sz="1350" noProof="0" dirty="0"/>
          </a:p>
          <a:p>
            <a:pPr marL="0" indent="0">
              <a:lnSpc>
                <a:spcPct val="125000"/>
              </a:lnSpc>
              <a:buNone/>
            </a:pPr>
            <a:r>
              <a:rPr lang="nl-NL" sz="135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starten bewust klein, maar met al vijf teams ingeschreven bij de KNHB, zien we een toekomstperspectief met meer </a:t>
            </a:r>
            <a:r>
              <a:rPr lang="nl-NL" sz="1350" noProof="0" dirty="0" err="1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teeams</a:t>
            </a:r>
            <a:r>
              <a:rPr lang="nl-NL" sz="135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meer leden en nog meer evenementen. </a:t>
            </a:r>
            <a:endParaRPr lang="nl-NL" sz="1350" noProof="0" dirty="0"/>
          </a:p>
        </p:txBody>
      </p:sp>
      <p:sp>
        <p:nvSpPr>
          <p:cNvPr id="5" name="Shape 3"/>
          <p:cNvSpPr/>
          <p:nvPr/>
        </p:nvSpPr>
        <p:spPr>
          <a:xfrm>
            <a:off x="640080" y="4709160"/>
            <a:ext cx="5577840" cy="960120"/>
          </a:xfrm>
          <a:prstGeom prst="rect">
            <a:avLst/>
          </a:prstGeom>
          <a:solidFill>
            <a:srgbClr val="06402B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6" name="Text 4"/>
          <p:cNvSpPr/>
          <p:nvPr/>
        </p:nvSpPr>
        <p:spPr>
          <a:xfrm>
            <a:off x="868680" y="4709160"/>
            <a:ext cx="51206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400" i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Grondlegger van iets nieuws in Amsterdam — en daar vanaf dag één bij zijn.</a:t>
            </a:r>
            <a:endParaRPr lang="nl-NL" sz="1400" noProof="0" dirty="0"/>
          </a:p>
        </p:txBody>
      </p:sp>
      <p:sp>
        <p:nvSpPr>
          <p:cNvPr id="7" name="Text 5"/>
          <p:cNvSpPr/>
          <p:nvPr/>
        </p:nvSpPr>
        <p:spPr>
          <a:xfrm>
            <a:off x="6583680" y="178308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600" b="1" noProof="0" dirty="0">
                <a:solidFill>
                  <a:srgbClr val="064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Weekritme op en naast het veld</a:t>
            </a:r>
            <a:endParaRPr lang="nl-NL" sz="1600" noProof="0" dirty="0"/>
          </a:p>
        </p:txBody>
      </p:sp>
      <p:sp>
        <p:nvSpPr>
          <p:cNvPr id="8" name="Shape 6"/>
          <p:cNvSpPr/>
          <p:nvPr/>
        </p:nvSpPr>
        <p:spPr>
          <a:xfrm>
            <a:off x="6583680" y="2286000"/>
            <a:ext cx="109728" cy="109728"/>
          </a:xfrm>
          <a:prstGeom prst="ellipse">
            <a:avLst/>
          </a:prstGeom>
          <a:solidFill>
            <a:srgbClr val="60744A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9" name="Text 7"/>
          <p:cNvSpPr/>
          <p:nvPr/>
        </p:nvSpPr>
        <p:spPr>
          <a:xfrm>
            <a:off x="6858000" y="2167128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1250" b="1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Dinsdag</a:t>
            </a:r>
            <a:endParaRPr lang="nl-NL" sz="1250" noProof="0" dirty="0"/>
          </a:p>
        </p:txBody>
      </p:sp>
      <p:sp>
        <p:nvSpPr>
          <p:cNvPr id="10" name="Text 8"/>
          <p:cNvSpPr/>
          <p:nvPr/>
        </p:nvSpPr>
        <p:spPr>
          <a:xfrm>
            <a:off x="8183880" y="2167128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1200" noProof="0" dirty="0">
                <a:solidFill>
                  <a:srgbClr val="5B5F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19:00 – 20:30</a:t>
            </a:r>
            <a:endParaRPr lang="nl-NL" sz="1200" noProof="0" dirty="0"/>
          </a:p>
        </p:txBody>
      </p:sp>
      <p:sp>
        <p:nvSpPr>
          <p:cNvPr id="11" name="Text 9"/>
          <p:cNvSpPr/>
          <p:nvPr/>
        </p:nvSpPr>
        <p:spPr>
          <a:xfrm>
            <a:off x="9509760" y="216712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12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— competitieve teams</a:t>
            </a:r>
            <a:endParaRPr lang="nl-NL" sz="1200" noProof="0" dirty="0"/>
          </a:p>
        </p:txBody>
      </p:sp>
      <p:sp>
        <p:nvSpPr>
          <p:cNvPr id="12" name="Shape 10"/>
          <p:cNvSpPr/>
          <p:nvPr/>
        </p:nvSpPr>
        <p:spPr>
          <a:xfrm>
            <a:off x="6583680" y="2761488"/>
            <a:ext cx="109728" cy="109728"/>
          </a:xfrm>
          <a:prstGeom prst="ellipse">
            <a:avLst/>
          </a:prstGeom>
          <a:solidFill>
            <a:srgbClr val="60744A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13" name="Text 11"/>
          <p:cNvSpPr/>
          <p:nvPr/>
        </p:nvSpPr>
        <p:spPr>
          <a:xfrm>
            <a:off x="6858000" y="2642616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1250" b="1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Donderdag</a:t>
            </a:r>
            <a:endParaRPr lang="nl-NL" sz="1250" noProof="0" dirty="0"/>
          </a:p>
        </p:txBody>
      </p:sp>
      <p:sp>
        <p:nvSpPr>
          <p:cNvPr id="14" name="Text 12"/>
          <p:cNvSpPr/>
          <p:nvPr/>
        </p:nvSpPr>
        <p:spPr>
          <a:xfrm>
            <a:off x="8183880" y="2642616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1200" noProof="0" dirty="0">
                <a:solidFill>
                  <a:srgbClr val="5B5F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19:00 – 20:30</a:t>
            </a:r>
            <a:endParaRPr lang="nl-NL" sz="1200" noProof="0" dirty="0"/>
          </a:p>
        </p:txBody>
      </p:sp>
      <p:sp>
        <p:nvSpPr>
          <p:cNvPr id="15" name="Text 13"/>
          <p:cNvSpPr/>
          <p:nvPr/>
        </p:nvSpPr>
        <p:spPr>
          <a:xfrm>
            <a:off x="9509760" y="2642616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12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</a:t>
            </a:r>
            <a:endParaRPr lang="nl-NL" sz="1200" noProof="0" dirty="0"/>
          </a:p>
        </p:txBody>
      </p:sp>
      <p:sp>
        <p:nvSpPr>
          <p:cNvPr id="16" name="Shape 14"/>
          <p:cNvSpPr/>
          <p:nvPr/>
        </p:nvSpPr>
        <p:spPr>
          <a:xfrm>
            <a:off x="6583680" y="3236976"/>
            <a:ext cx="109728" cy="109728"/>
          </a:xfrm>
          <a:prstGeom prst="ellipse">
            <a:avLst/>
          </a:prstGeom>
          <a:solidFill>
            <a:srgbClr val="60744A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17" name="Text 15"/>
          <p:cNvSpPr/>
          <p:nvPr/>
        </p:nvSpPr>
        <p:spPr>
          <a:xfrm>
            <a:off x="6858000" y="3118104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1250" b="1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Donderdag</a:t>
            </a:r>
            <a:endParaRPr lang="nl-NL" sz="1250" noProof="0" dirty="0"/>
          </a:p>
        </p:txBody>
      </p:sp>
      <p:sp>
        <p:nvSpPr>
          <p:cNvPr id="18" name="Text 16"/>
          <p:cNvSpPr/>
          <p:nvPr/>
        </p:nvSpPr>
        <p:spPr>
          <a:xfrm>
            <a:off x="8183880" y="3118104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1200" noProof="0" dirty="0">
                <a:solidFill>
                  <a:srgbClr val="5B5F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20:30 – 00:00</a:t>
            </a:r>
            <a:endParaRPr lang="nl-NL" sz="1200" noProof="0" dirty="0"/>
          </a:p>
        </p:txBody>
      </p:sp>
      <p:sp>
        <p:nvSpPr>
          <p:cNvPr id="19" name="Text 17"/>
          <p:cNvSpPr/>
          <p:nvPr/>
        </p:nvSpPr>
        <p:spPr>
          <a:xfrm>
            <a:off x="9509760" y="3118104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12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Borrel</a:t>
            </a:r>
            <a:endParaRPr lang="nl-NL" sz="1200" noProof="0" dirty="0"/>
          </a:p>
        </p:txBody>
      </p:sp>
      <p:sp>
        <p:nvSpPr>
          <p:cNvPr id="20" name="Shape 18"/>
          <p:cNvSpPr/>
          <p:nvPr/>
        </p:nvSpPr>
        <p:spPr>
          <a:xfrm>
            <a:off x="6583680" y="3712464"/>
            <a:ext cx="109728" cy="109728"/>
          </a:xfrm>
          <a:prstGeom prst="ellipse">
            <a:avLst/>
          </a:prstGeom>
          <a:solidFill>
            <a:srgbClr val="60744A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21" name="Text 19"/>
          <p:cNvSpPr/>
          <p:nvPr/>
        </p:nvSpPr>
        <p:spPr>
          <a:xfrm>
            <a:off x="6858000" y="3593592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1250" b="1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Zondag</a:t>
            </a:r>
            <a:endParaRPr lang="nl-NL" sz="1250" noProof="0" dirty="0"/>
          </a:p>
        </p:txBody>
      </p:sp>
      <p:sp>
        <p:nvSpPr>
          <p:cNvPr id="22" name="Text 20"/>
          <p:cNvSpPr/>
          <p:nvPr/>
        </p:nvSpPr>
        <p:spPr>
          <a:xfrm>
            <a:off x="8183880" y="3593592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1200" noProof="0" dirty="0">
                <a:solidFill>
                  <a:srgbClr val="5B5F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Overdag</a:t>
            </a:r>
            <a:endParaRPr lang="nl-NL" sz="1200" noProof="0" dirty="0"/>
          </a:p>
        </p:txBody>
      </p:sp>
      <p:sp>
        <p:nvSpPr>
          <p:cNvPr id="23" name="Text 21"/>
          <p:cNvSpPr/>
          <p:nvPr/>
        </p:nvSpPr>
        <p:spPr>
          <a:xfrm>
            <a:off x="9509760" y="3593592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nl-NL" sz="12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Wedstrijden</a:t>
            </a:r>
            <a:endParaRPr lang="nl-NL" sz="1200" noProof="0" dirty="0"/>
          </a:p>
        </p:txBody>
      </p:sp>
      <p:sp>
        <p:nvSpPr>
          <p:cNvPr id="24" name="Shape 22"/>
          <p:cNvSpPr/>
          <p:nvPr/>
        </p:nvSpPr>
        <p:spPr>
          <a:xfrm>
            <a:off x="6583680" y="2331720"/>
            <a:ext cx="0" cy="1508760"/>
          </a:xfrm>
          <a:prstGeom prst="line">
            <a:avLst/>
          </a:prstGeom>
          <a:noFill/>
          <a:ln w="12700">
            <a:solidFill>
              <a:srgbClr val="D9D2BE"/>
            </a:solidFill>
            <a:prstDash val="solid"/>
          </a:ln>
        </p:spPr>
        <p:txBody>
          <a:bodyPr/>
          <a:lstStyle/>
          <a:p>
            <a:endParaRPr lang="nl-NL" noProof="0" dirty="0"/>
          </a:p>
        </p:txBody>
      </p:sp>
      <p:sp>
        <p:nvSpPr>
          <p:cNvPr id="25" name="Text 23"/>
          <p:cNvSpPr/>
          <p:nvPr/>
        </p:nvSpPr>
        <p:spPr>
          <a:xfrm>
            <a:off x="6583680" y="397764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nl-NL" sz="1150" i="1" noProof="0" dirty="0">
                <a:solidFill>
                  <a:srgbClr val="5B5F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Doel: elke donderdag trainen met aansluitend een borrel, en op zondag wedstrijden. Competitieve teams krijgen een extra trainingsmoment.</a:t>
            </a:r>
            <a:endParaRPr lang="nl-NL" sz="1150" noProof="0" dirty="0"/>
          </a:p>
        </p:txBody>
      </p:sp>
      <p:sp>
        <p:nvSpPr>
          <p:cNvPr id="26" name="Shape 24"/>
          <p:cNvSpPr/>
          <p:nvPr/>
        </p:nvSpPr>
        <p:spPr>
          <a:xfrm>
            <a:off x="6583680" y="4937760"/>
            <a:ext cx="493776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l-NL" noProof="0" dirty="0"/>
          </a:p>
        </p:txBody>
      </p:sp>
      <p:sp>
        <p:nvSpPr>
          <p:cNvPr id="27" name="Text 25"/>
          <p:cNvSpPr/>
          <p:nvPr/>
        </p:nvSpPr>
        <p:spPr>
          <a:xfrm>
            <a:off x="6812280" y="4937760"/>
            <a:ext cx="4526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15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📍  AMVJ Hockey — dichtbij Museumplein en Uilenstede, uitstekend bereikbaar per fiets.</a:t>
            </a:r>
            <a:endParaRPr lang="nl-NL" sz="1150" noProof="0" dirty="0"/>
          </a:p>
        </p:txBody>
      </p:sp>
      <p:pic>
        <p:nvPicPr>
          <p:cNvPr id="28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2840" y="6035040"/>
            <a:ext cx="685800" cy="459712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nl-NL" sz="900" noProof="0" dirty="0">
                <a:solidFill>
                  <a:srgbClr val="5B5F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ASHC Ad Fundum — Partnerschap &amp; sponsoring</a:t>
            </a:r>
            <a:endParaRPr lang="nl-NL" sz="900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3200" b="1" noProof="0" dirty="0">
                <a:solidFill>
                  <a:srgbClr val="064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Waarom partneren met Ad Fundum</a:t>
            </a:r>
            <a:endParaRPr lang="nl-NL" sz="3200" noProof="0" dirty="0"/>
          </a:p>
        </p:txBody>
      </p:sp>
      <p:sp>
        <p:nvSpPr>
          <p:cNvPr id="3" name="Text 1"/>
          <p:cNvSpPr/>
          <p:nvPr/>
        </p:nvSpPr>
        <p:spPr>
          <a:xfrm>
            <a:off x="640080" y="1097280"/>
            <a:ext cx="9875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350" noProof="0" dirty="0">
                <a:solidFill>
                  <a:srgbClr val="5B5F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Een jonge, snelgroeiende club met een sponsor die vanaf het begin zichtbaar meegroeit.</a:t>
            </a:r>
            <a:endParaRPr lang="nl-NL" sz="1350" noProof="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120640" cy="16916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l-NL" noProof="0" dirty="0"/>
          </a:p>
        </p:txBody>
      </p:sp>
      <p:sp>
        <p:nvSpPr>
          <p:cNvPr id="5" name="Shape 3"/>
          <p:cNvSpPr/>
          <p:nvPr/>
        </p:nvSpPr>
        <p:spPr>
          <a:xfrm>
            <a:off x="914400" y="2103120"/>
            <a:ext cx="457200" cy="457200"/>
          </a:xfrm>
          <a:prstGeom prst="ellipse">
            <a:avLst/>
          </a:prstGeom>
          <a:solidFill>
            <a:srgbClr val="06402B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6" name="Text 4"/>
          <p:cNvSpPr/>
          <p:nvPr/>
        </p:nvSpPr>
        <p:spPr>
          <a:xfrm>
            <a:off x="914400" y="2103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l-NL" sz="16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nl-NL" sz="1600" noProof="0" dirty="0"/>
          </a:p>
        </p:txBody>
      </p:sp>
      <p:sp>
        <p:nvSpPr>
          <p:cNvPr id="7" name="Text 5"/>
          <p:cNvSpPr/>
          <p:nvPr/>
        </p:nvSpPr>
        <p:spPr>
          <a:xfrm>
            <a:off x="1554480" y="2048256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450" b="1" noProof="0" dirty="0">
                <a:solidFill>
                  <a:srgbClr val="064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 bereik onder studenten</a:t>
            </a:r>
            <a:endParaRPr lang="nl-NL" sz="1450" noProof="0" dirty="0"/>
          </a:p>
        </p:txBody>
      </p:sp>
      <p:sp>
        <p:nvSpPr>
          <p:cNvPr id="8" name="Text 6"/>
          <p:cNvSpPr/>
          <p:nvPr/>
        </p:nvSpPr>
        <p:spPr>
          <a:xfrm>
            <a:off x="1554480" y="2450592"/>
            <a:ext cx="4023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nl-NL" sz="12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Zichtbaarheid bij honderden Amsterdamse studenten — leden, teams en hun netwerk.</a:t>
            </a:r>
            <a:endParaRPr lang="nl-NL" sz="1200" noProof="0" dirty="0"/>
          </a:p>
        </p:txBody>
      </p:sp>
      <p:sp>
        <p:nvSpPr>
          <p:cNvPr id="9" name="Shape 7"/>
          <p:cNvSpPr/>
          <p:nvPr/>
        </p:nvSpPr>
        <p:spPr>
          <a:xfrm>
            <a:off x="6126480" y="1828800"/>
            <a:ext cx="5120640" cy="16916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l-NL" noProof="0" dirty="0"/>
          </a:p>
        </p:txBody>
      </p:sp>
      <p:sp>
        <p:nvSpPr>
          <p:cNvPr id="10" name="Shape 8"/>
          <p:cNvSpPr/>
          <p:nvPr/>
        </p:nvSpPr>
        <p:spPr>
          <a:xfrm>
            <a:off x="6400800" y="2103120"/>
            <a:ext cx="457200" cy="457200"/>
          </a:xfrm>
          <a:prstGeom prst="ellipse">
            <a:avLst/>
          </a:prstGeom>
          <a:solidFill>
            <a:srgbClr val="06402B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11" name="Text 9"/>
          <p:cNvSpPr/>
          <p:nvPr/>
        </p:nvSpPr>
        <p:spPr>
          <a:xfrm>
            <a:off x="6400800" y="2103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l-NL" sz="16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nl-NL" sz="1600" noProof="0" dirty="0"/>
          </a:p>
        </p:txBody>
      </p:sp>
      <p:sp>
        <p:nvSpPr>
          <p:cNvPr id="12" name="Text 10"/>
          <p:cNvSpPr/>
          <p:nvPr/>
        </p:nvSpPr>
        <p:spPr>
          <a:xfrm>
            <a:off x="7040880" y="2048256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450" b="1" noProof="0" dirty="0">
                <a:solidFill>
                  <a:srgbClr val="064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Vroege zichtbaarheid, groeiende club</a:t>
            </a:r>
            <a:endParaRPr lang="nl-NL" sz="1450" noProof="0" dirty="0"/>
          </a:p>
        </p:txBody>
      </p:sp>
      <p:sp>
        <p:nvSpPr>
          <p:cNvPr id="13" name="Text 11"/>
          <p:cNvSpPr/>
          <p:nvPr/>
        </p:nvSpPr>
        <p:spPr>
          <a:xfrm>
            <a:off x="7040880" y="2450592"/>
            <a:ext cx="4023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nl-NL" sz="12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Bouw mee vanaf de start van de eerste studentenhockeyclub van Amsterdam.</a:t>
            </a:r>
            <a:endParaRPr lang="nl-NL" sz="1200" noProof="0" dirty="0"/>
          </a:p>
        </p:txBody>
      </p:sp>
      <p:sp>
        <p:nvSpPr>
          <p:cNvPr id="14" name="Shape 12"/>
          <p:cNvSpPr/>
          <p:nvPr/>
        </p:nvSpPr>
        <p:spPr>
          <a:xfrm>
            <a:off x="640080" y="3794760"/>
            <a:ext cx="5120640" cy="16916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l-NL" noProof="0" dirty="0"/>
          </a:p>
        </p:txBody>
      </p:sp>
      <p:sp>
        <p:nvSpPr>
          <p:cNvPr id="15" name="Shape 13"/>
          <p:cNvSpPr/>
          <p:nvPr/>
        </p:nvSpPr>
        <p:spPr>
          <a:xfrm>
            <a:off x="914400" y="4069080"/>
            <a:ext cx="457200" cy="457200"/>
          </a:xfrm>
          <a:prstGeom prst="ellipse">
            <a:avLst/>
          </a:prstGeom>
          <a:solidFill>
            <a:srgbClr val="06402B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16" name="Text 14"/>
          <p:cNvSpPr/>
          <p:nvPr/>
        </p:nvSpPr>
        <p:spPr>
          <a:xfrm>
            <a:off x="914400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l-NL" sz="16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nl-NL" sz="1600" noProof="0" dirty="0"/>
          </a:p>
        </p:txBody>
      </p:sp>
      <p:sp>
        <p:nvSpPr>
          <p:cNvPr id="17" name="Text 15"/>
          <p:cNvSpPr/>
          <p:nvPr/>
        </p:nvSpPr>
        <p:spPr>
          <a:xfrm>
            <a:off x="1554480" y="4014216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450" b="1" noProof="0" dirty="0">
                <a:solidFill>
                  <a:srgbClr val="064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Activatie via events en borrels</a:t>
            </a:r>
            <a:endParaRPr lang="nl-NL" sz="1450" noProof="0" dirty="0"/>
          </a:p>
        </p:txBody>
      </p:sp>
      <p:sp>
        <p:nvSpPr>
          <p:cNvPr id="18" name="Text 16"/>
          <p:cNvSpPr/>
          <p:nvPr/>
        </p:nvSpPr>
        <p:spPr>
          <a:xfrm>
            <a:off x="1554480" y="4416552"/>
            <a:ext cx="4023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nl-NL" sz="1200" noProof="0" dirty="0" err="1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Naamgeverschap</a:t>
            </a:r>
            <a:r>
              <a:rPr lang="nl-NL" sz="12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 zichtbaarheid tijdens </a:t>
            </a:r>
            <a:r>
              <a:rPr lang="nl-NL" sz="1200" noProof="0" dirty="0" err="1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TD’s</a:t>
            </a:r>
            <a:r>
              <a:rPr lang="nl-NL" sz="12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feesten en het studententoernooi.</a:t>
            </a:r>
            <a:endParaRPr lang="nl-NL" sz="1200" noProof="0" dirty="0"/>
          </a:p>
        </p:txBody>
      </p:sp>
      <p:sp>
        <p:nvSpPr>
          <p:cNvPr id="19" name="Shape 17"/>
          <p:cNvSpPr/>
          <p:nvPr/>
        </p:nvSpPr>
        <p:spPr>
          <a:xfrm>
            <a:off x="6126480" y="3794760"/>
            <a:ext cx="5120640" cy="16916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nl-NL" noProof="0" dirty="0"/>
          </a:p>
        </p:txBody>
      </p:sp>
      <p:sp>
        <p:nvSpPr>
          <p:cNvPr id="20" name="Shape 18"/>
          <p:cNvSpPr/>
          <p:nvPr/>
        </p:nvSpPr>
        <p:spPr>
          <a:xfrm>
            <a:off x="6400800" y="4069080"/>
            <a:ext cx="457200" cy="457200"/>
          </a:xfrm>
          <a:prstGeom prst="ellipse">
            <a:avLst/>
          </a:prstGeom>
          <a:solidFill>
            <a:srgbClr val="06402B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21" name="Text 19"/>
          <p:cNvSpPr/>
          <p:nvPr/>
        </p:nvSpPr>
        <p:spPr>
          <a:xfrm>
            <a:off x="6400800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l-NL" sz="16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nl-NL" sz="1600" noProof="0" dirty="0"/>
          </a:p>
        </p:txBody>
      </p:sp>
      <p:sp>
        <p:nvSpPr>
          <p:cNvPr id="22" name="Text 20"/>
          <p:cNvSpPr/>
          <p:nvPr/>
        </p:nvSpPr>
        <p:spPr>
          <a:xfrm>
            <a:off x="7040880" y="4014216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450" b="1" noProof="0" dirty="0">
                <a:solidFill>
                  <a:srgbClr val="064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Authentieke connectie</a:t>
            </a:r>
            <a:endParaRPr lang="nl-NL" sz="1450" noProof="0" dirty="0"/>
          </a:p>
        </p:txBody>
      </p:sp>
      <p:sp>
        <p:nvSpPr>
          <p:cNvPr id="23" name="Text 21"/>
          <p:cNvSpPr/>
          <p:nvPr/>
        </p:nvSpPr>
        <p:spPr>
          <a:xfrm>
            <a:off x="7040880" y="4416552"/>
            <a:ext cx="4023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nl-NL" sz="12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 uw merk met energie, gezelligheid en de Amsterdamse studentencultuur.</a:t>
            </a:r>
            <a:endParaRPr lang="nl-NL" sz="1200" noProof="0" dirty="0"/>
          </a:p>
        </p:txBody>
      </p:sp>
      <p:pic>
        <p:nvPicPr>
          <p:cNvPr id="24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2840" y="6035040"/>
            <a:ext cx="685800" cy="459712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nl-NL" sz="900" noProof="0" dirty="0">
                <a:solidFill>
                  <a:srgbClr val="5B5F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ASHC Ad Fundum — Partnerschap &amp; sponsoring</a:t>
            </a:r>
            <a:endParaRPr lang="nl-NL" sz="900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7315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3200" b="1" noProof="0" dirty="0">
                <a:solidFill>
                  <a:srgbClr val="064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Sponsorpakketten*</a:t>
            </a:r>
            <a:endParaRPr lang="nl-NL" sz="3200" noProof="0" dirty="0"/>
          </a:p>
        </p:txBody>
      </p:sp>
      <p:sp>
        <p:nvSpPr>
          <p:cNvPr id="3" name="Text 1"/>
          <p:cNvSpPr/>
          <p:nvPr/>
        </p:nvSpPr>
        <p:spPr>
          <a:xfrm>
            <a:off x="640080" y="987552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300" noProof="0" dirty="0">
                <a:solidFill>
                  <a:srgbClr val="5B5F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Drie manieren om partner te worden van eerste kennismaking tot volledig partnerschap.</a:t>
            </a:r>
            <a:endParaRPr lang="nl-NL" sz="1300" noProof="0" dirty="0"/>
          </a:p>
        </p:txBody>
      </p:sp>
      <p:sp>
        <p:nvSpPr>
          <p:cNvPr id="4" name="Shape 2"/>
          <p:cNvSpPr/>
          <p:nvPr/>
        </p:nvSpPr>
        <p:spPr>
          <a:xfrm>
            <a:off x="640080" y="1508760"/>
            <a:ext cx="3584448" cy="4663440"/>
          </a:xfrm>
          <a:prstGeom prst="rect">
            <a:avLst/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nl-NL" noProof="0" dirty="0"/>
          </a:p>
        </p:txBody>
      </p:sp>
      <p:sp>
        <p:nvSpPr>
          <p:cNvPr id="5" name="Shape 3"/>
          <p:cNvSpPr/>
          <p:nvPr/>
        </p:nvSpPr>
        <p:spPr>
          <a:xfrm>
            <a:off x="640080" y="1508760"/>
            <a:ext cx="3584448" cy="960120"/>
          </a:xfrm>
          <a:prstGeom prst="rect">
            <a:avLst/>
          </a:prstGeom>
          <a:solidFill>
            <a:srgbClr val="60744A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6" name="Text 4"/>
          <p:cNvSpPr/>
          <p:nvPr/>
        </p:nvSpPr>
        <p:spPr>
          <a:xfrm>
            <a:off x="868680" y="1627632"/>
            <a:ext cx="31272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55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Adverteerderspakket</a:t>
            </a:r>
            <a:endParaRPr lang="nl-NL" sz="1550" noProof="0" dirty="0"/>
          </a:p>
        </p:txBody>
      </p:sp>
      <p:sp>
        <p:nvSpPr>
          <p:cNvPr id="7" name="Text 5"/>
          <p:cNvSpPr/>
          <p:nvPr/>
        </p:nvSpPr>
        <p:spPr>
          <a:xfrm>
            <a:off x="868680" y="1993392"/>
            <a:ext cx="312724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20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€ 300,-</a:t>
            </a:r>
            <a:endParaRPr lang="nl-NL" sz="2000" noProof="0" dirty="0"/>
          </a:p>
        </p:txBody>
      </p:sp>
      <p:sp>
        <p:nvSpPr>
          <p:cNvPr id="8" name="Text 6"/>
          <p:cNvSpPr/>
          <p:nvPr/>
        </p:nvSpPr>
        <p:spPr>
          <a:xfrm>
            <a:off x="868680" y="2651760"/>
            <a:ext cx="312724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Logovermelding op sponsorpagina website &amp; nieuwsbrieven</a:t>
            </a:r>
            <a:endParaRPr lang="nl-NL" sz="1100" noProof="0" dirty="0"/>
          </a:p>
        </p:txBody>
      </p:sp>
      <p:sp>
        <p:nvSpPr>
          <p:cNvPr id="9" name="Text 7"/>
          <p:cNvSpPr/>
          <p:nvPr/>
        </p:nvSpPr>
        <p:spPr>
          <a:xfrm>
            <a:off x="868680" y="3364992"/>
            <a:ext cx="312724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naar eigen bedrijfspagina via de site</a:t>
            </a:r>
            <a:endParaRPr lang="nl-NL" sz="1100" noProof="0" dirty="0"/>
          </a:p>
        </p:txBody>
      </p:sp>
      <p:sp>
        <p:nvSpPr>
          <p:cNvPr id="10" name="Text 8"/>
          <p:cNvSpPr/>
          <p:nvPr/>
        </p:nvSpPr>
        <p:spPr>
          <a:xfrm>
            <a:off x="868680" y="4078224"/>
            <a:ext cx="312724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Naam en logo op billboards &amp; posters studententoernooi</a:t>
            </a:r>
            <a:endParaRPr lang="nl-NL" sz="1100" noProof="0" dirty="0"/>
          </a:p>
        </p:txBody>
      </p:sp>
      <p:sp>
        <p:nvSpPr>
          <p:cNvPr id="11" name="Text 9"/>
          <p:cNvSpPr/>
          <p:nvPr/>
        </p:nvSpPr>
        <p:spPr>
          <a:xfrm>
            <a:off x="868680" y="4791456"/>
            <a:ext cx="312724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Uitnodiging jaarlijkse sponsorborrel</a:t>
            </a:r>
            <a:endParaRPr lang="nl-NL" sz="1100" noProof="0" dirty="0"/>
          </a:p>
        </p:txBody>
      </p:sp>
      <p:sp>
        <p:nvSpPr>
          <p:cNvPr id="12" name="Shape 10"/>
          <p:cNvSpPr/>
          <p:nvPr/>
        </p:nvSpPr>
        <p:spPr>
          <a:xfrm>
            <a:off x="4361688" y="1508760"/>
            <a:ext cx="3584448" cy="4663440"/>
          </a:xfrm>
          <a:prstGeom prst="rect">
            <a:avLst/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nl-NL" noProof="0" dirty="0"/>
          </a:p>
        </p:txBody>
      </p:sp>
      <p:sp>
        <p:nvSpPr>
          <p:cNvPr id="13" name="Shape 11"/>
          <p:cNvSpPr/>
          <p:nvPr/>
        </p:nvSpPr>
        <p:spPr>
          <a:xfrm>
            <a:off x="4361688" y="1508760"/>
            <a:ext cx="3584448" cy="960120"/>
          </a:xfrm>
          <a:prstGeom prst="rect">
            <a:avLst/>
          </a:prstGeom>
          <a:solidFill>
            <a:srgbClr val="06402B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14" name="Text 12"/>
          <p:cNvSpPr/>
          <p:nvPr/>
        </p:nvSpPr>
        <p:spPr>
          <a:xfrm>
            <a:off x="4590288" y="1627632"/>
            <a:ext cx="31272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55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Supporterspakket</a:t>
            </a:r>
            <a:endParaRPr lang="nl-NL" sz="1550" noProof="0" dirty="0"/>
          </a:p>
        </p:txBody>
      </p:sp>
      <p:sp>
        <p:nvSpPr>
          <p:cNvPr id="15" name="Text 13"/>
          <p:cNvSpPr/>
          <p:nvPr/>
        </p:nvSpPr>
        <p:spPr>
          <a:xfrm>
            <a:off x="4590288" y="1993392"/>
            <a:ext cx="312724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20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€ 2.000,-</a:t>
            </a:r>
            <a:endParaRPr lang="nl-NL" sz="2000" noProof="0" dirty="0"/>
          </a:p>
        </p:txBody>
      </p:sp>
      <p:sp>
        <p:nvSpPr>
          <p:cNvPr id="16" name="Text 14"/>
          <p:cNvSpPr/>
          <p:nvPr/>
        </p:nvSpPr>
        <p:spPr>
          <a:xfrm>
            <a:off x="4590288" y="2651760"/>
            <a:ext cx="312724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uit het Adverteerderspakket</a:t>
            </a:r>
            <a:endParaRPr lang="nl-NL" sz="1100" noProof="0" dirty="0"/>
          </a:p>
        </p:txBody>
      </p:sp>
      <p:sp>
        <p:nvSpPr>
          <p:cNvPr id="17" name="Text 15"/>
          <p:cNvSpPr/>
          <p:nvPr/>
        </p:nvSpPr>
        <p:spPr>
          <a:xfrm>
            <a:off x="4590288" y="3364992"/>
            <a:ext cx="312724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op inspeelshirts, trainingspakken of broekjes/rokjes</a:t>
            </a:r>
            <a:endParaRPr lang="nl-NL" sz="1100" noProof="0" dirty="0"/>
          </a:p>
        </p:txBody>
      </p:sp>
      <p:sp>
        <p:nvSpPr>
          <p:cNvPr id="18" name="Text 16"/>
          <p:cNvSpPr/>
          <p:nvPr/>
        </p:nvSpPr>
        <p:spPr>
          <a:xfrm>
            <a:off x="4590288" y="4078224"/>
            <a:ext cx="312724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2x per jaar een gerichte </a:t>
            </a:r>
            <a:r>
              <a:rPr lang="nl-NL" sz="1100" noProof="0" dirty="0" err="1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</a:t>
            </a: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media-uiting</a:t>
            </a:r>
            <a:endParaRPr lang="nl-NL" sz="1100" noProof="0" dirty="0"/>
          </a:p>
        </p:txBody>
      </p:sp>
      <p:sp>
        <p:nvSpPr>
          <p:cNvPr id="19" name="Text 17"/>
          <p:cNvSpPr/>
          <p:nvPr/>
        </p:nvSpPr>
        <p:spPr>
          <a:xfrm>
            <a:off x="4590288" y="4791456"/>
            <a:ext cx="312724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Naamgever van één TD, introductieperiode of hockeyfeest</a:t>
            </a:r>
            <a:endParaRPr lang="nl-NL" sz="1100" noProof="0" dirty="0"/>
          </a:p>
        </p:txBody>
      </p:sp>
      <p:sp>
        <p:nvSpPr>
          <p:cNvPr id="20" name="Text 18"/>
          <p:cNvSpPr/>
          <p:nvPr/>
        </p:nvSpPr>
        <p:spPr>
          <a:xfrm>
            <a:off x="4590288" y="5504688"/>
            <a:ext cx="312724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Uitnodiging studententoernooi juni 2027</a:t>
            </a:r>
            <a:endParaRPr lang="nl-NL" sz="1100" noProof="0" dirty="0"/>
          </a:p>
        </p:txBody>
      </p:sp>
      <p:sp>
        <p:nvSpPr>
          <p:cNvPr id="21" name="Shape 19"/>
          <p:cNvSpPr/>
          <p:nvPr/>
        </p:nvSpPr>
        <p:spPr>
          <a:xfrm>
            <a:off x="8083296" y="1508760"/>
            <a:ext cx="3584448" cy="4663440"/>
          </a:xfrm>
          <a:prstGeom prst="rect">
            <a:avLst/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nl-NL" noProof="0" dirty="0"/>
          </a:p>
        </p:txBody>
      </p:sp>
      <p:sp>
        <p:nvSpPr>
          <p:cNvPr id="22" name="Shape 20"/>
          <p:cNvSpPr/>
          <p:nvPr/>
        </p:nvSpPr>
        <p:spPr>
          <a:xfrm>
            <a:off x="8083296" y="1508760"/>
            <a:ext cx="3584448" cy="960120"/>
          </a:xfrm>
          <a:prstGeom prst="rect">
            <a:avLst/>
          </a:prstGeom>
          <a:solidFill>
            <a:srgbClr val="052E20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23" name="Text 21"/>
          <p:cNvSpPr/>
          <p:nvPr/>
        </p:nvSpPr>
        <p:spPr>
          <a:xfrm>
            <a:off x="8311896" y="1627632"/>
            <a:ext cx="312724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55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Partnerpakket</a:t>
            </a:r>
            <a:endParaRPr lang="nl-NL" sz="1550" noProof="0" dirty="0"/>
          </a:p>
        </p:txBody>
      </p:sp>
      <p:sp>
        <p:nvSpPr>
          <p:cNvPr id="24" name="Text 22"/>
          <p:cNvSpPr/>
          <p:nvPr/>
        </p:nvSpPr>
        <p:spPr>
          <a:xfrm>
            <a:off x="8311896" y="1993392"/>
            <a:ext cx="312724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2000" b="1" noProof="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Prijs op aanvraag</a:t>
            </a:r>
            <a:endParaRPr lang="nl-NL" sz="2000" noProof="0" dirty="0"/>
          </a:p>
        </p:txBody>
      </p:sp>
      <p:sp>
        <p:nvSpPr>
          <p:cNvPr id="25" name="Text 23"/>
          <p:cNvSpPr/>
          <p:nvPr/>
        </p:nvSpPr>
        <p:spPr>
          <a:xfrm>
            <a:off x="8311896" y="2651760"/>
            <a:ext cx="312724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uit het Supporterspakket</a:t>
            </a:r>
            <a:endParaRPr lang="nl-NL" sz="1100" noProof="0" dirty="0"/>
          </a:p>
        </p:txBody>
      </p:sp>
      <p:sp>
        <p:nvSpPr>
          <p:cNvPr id="26" name="Text 24"/>
          <p:cNvSpPr/>
          <p:nvPr/>
        </p:nvSpPr>
        <p:spPr>
          <a:xfrm>
            <a:off x="8311896" y="3364992"/>
            <a:ext cx="312724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Naamgever van het jaarlijkse </a:t>
            </a:r>
            <a:r>
              <a:rPr lang="nl-NL" sz="1100" noProof="0" dirty="0" err="1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</a:t>
            </a: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event &amp; eindfeest</a:t>
            </a:r>
            <a:endParaRPr lang="nl-NL" sz="1100" noProof="0" dirty="0"/>
          </a:p>
        </p:txBody>
      </p:sp>
      <p:sp>
        <p:nvSpPr>
          <p:cNvPr id="27" name="Text 25"/>
          <p:cNvSpPr/>
          <p:nvPr/>
        </p:nvSpPr>
        <p:spPr>
          <a:xfrm>
            <a:off x="8311896" y="4078224"/>
            <a:ext cx="312724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Exclusieve vacature-alerts en 4x gerichte </a:t>
            </a:r>
            <a:r>
              <a:rPr lang="nl-NL" sz="1100" noProof="0" dirty="0" err="1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</a:t>
            </a: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post</a:t>
            </a:r>
            <a:endParaRPr lang="nl-NL" sz="1100" noProof="0" dirty="0"/>
          </a:p>
        </p:txBody>
      </p:sp>
      <p:sp>
        <p:nvSpPr>
          <p:cNvPr id="28" name="Text 26"/>
          <p:cNvSpPr/>
          <p:nvPr/>
        </p:nvSpPr>
        <p:spPr>
          <a:xfrm>
            <a:off x="8311896" y="4791456"/>
            <a:ext cx="312724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op de wedstrijdshirts van onze teams**, shirt- en bedrukkingskosten voor rekening van de sponsor</a:t>
            </a:r>
            <a:endParaRPr lang="nl-NL" sz="1100" noProof="0" dirty="0"/>
          </a:p>
        </p:txBody>
      </p:sp>
      <p:sp>
        <p:nvSpPr>
          <p:cNvPr id="29" name="Text 27"/>
          <p:cNvSpPr/>
          <p:nvPr/>
        </p:nvSpPr>
        <p:spPr>
          <a:xfrm>
            <a:off x="8311896" y="5504688"/>
            <a:ext cx="3127248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15000"/>
              </a:lnSpc>
              <a:buSzPct val="100000"/>
              <a:buChar char="•"/>
            </a:pP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 </a:t>
            </a:r>
            <a:r>
              <a:rPr lang="nl-NL" sz="1100" noProof="0" dirty="0" err="1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inhousedag</a:t>
            </a: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of </a:t>
            </a:r>
            <a:r>
              <a:rPr lang="nl-NL" sz="1100" noProof="0" dirty="0" err="1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hockeyclinic</a:t>
            </a:r>
            <a:r>
              <a:rPr lang="nl-NL" sz="1100" noProof="0" dirty="0">
                <a:solidFill>
                  <a:srgbClr val="1B1B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voor uw relaties</a:t>
            </a:r>
            <a:endParaRPr lang="nl-NL" sz="1100" noProof="0" dirty="0"/>
          </a:p>
        </p:txBody>
      </p:sp>
      <p:pic>
        <p:nvPicPr>
          <p:cNvPr id="30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2840" y="6035040"/>
            <a:ext cx="685800" cy="459712"/>
          </a:xfrm>
          <a:prstGeom prst="rect">
            <a:avLst/>
          </a:prstGeom>
        </p:spPr>
      </p:pic>
      <p:sp>
        <p:nvSpPr>
          <p:cNvPr id="31" name="Text 28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nl-NL" sz="900" noProof="0" dirty="0">
                <a:solidFill>
                  <a:srgbClr val="5B5F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ASHC Ad Fundum — Partnerschap &amp; sponsoring</a:t>
            </a:r>
            <a:endParaRPr lang="nl-NL" sz="900" noProof="0" dirty="0"/>
          </a:p>
        </p:txBody>
      </p:sp>
      <p:sp>
        <p:nvSpPr>
          <p:cNvPr id="33" name="Text 1">
            <a:extLst>
              <a:ext uri="{FF2B5EF4-FFF2-40B4-BE49-F238E27FC236}">
                <a16:creationId xmlns:a16="http://schemas.microsoft.com/office/drawing/2014/main" id="{D3A13941-5659-4105-CC85-6346729D0056}"/>
              </a:ext>
            </a:extLst>
          </p:cNvPr>
          <p:cNvSpPr/>
          <p:nvPr/>
        </p:nvSpPr>
        <p:spPr>
          <a:xfrm>
            <a:off x="579645" y="6227064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300" noProof="0" dirty="0">
                <a:solidFill>
                  <a:srgbClr val="5B5F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*Alle pakketten zijn voorbeelden en we willen graag afspraken maken over wat er precies in de overeenkomst wordt afgesloten.</a:t>
            </a:r>
          </a:p>
          <a:p>
            <a:pPr marL="0" indent="0">
              <a:buNone/>
            </a:pPr>
            <a:r>
              <a:rPr lang="nl-NL" sz="1300" noProof="0" dirty="0">
                <a:solidFill>
                  <a:srgbClr val="5B5F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**Zie keuze voor logopositie op de volgende slide </a:t>
            </a:r>
            <a:endParaRPr lang="nl-NL" sz="1300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94F32F-D080-86A3-1EBF-AA0777D77C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6"/>
          <a:stretch>
            <a:fillRect/>
          </a:stretch>
        </p:blipFill>
        <p:spPr>
          <a:xfrm>
            <a:off x="362607" y="1265971"/>
            <a:ext cx="6370087" cy="40706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772AD1-27FF-1509-7321-65F7168EA439}"/>
              </a:ext>
            </a:extLst>
          </p:cNvPr>
          <p:cNvSpPr txBox="1"/>
          <p:nvPr/>
        </p:nvSpPr>
        <p:spPr>
          <a:xfrm>
            <a:off x="362607" y="5336628"/>
            <a:ext cx="59120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100" b="1" i="1" noProof="0" dirty="0"/>
              <a:t>Bron: </a:t>
            </a:r>
            <a:r>
              <a:rPr lang="nl-NL" sz="1100" i="1" noProof="0" dirty="0" err="1">
                <a:hlinkClick r:id="rId3"/>
              </a:rPr>
              <a:t>KNHB_regels_sponsoring_tenues</a:t>
            </a:r>
            <a:endParaRPr lang="nl-NL" sz="1100" b="1" i="1" noProof="0"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983F7BAD-63B3-5379-95A1-8AFE859340CD}"/>
              </a:ext>
            </a:extLst>
          </p:cNvPr>
          <p:cNvSpPr/>
          <p:nvPr/>
        </p:nvSpPr>
        <p:spPr>
          <a:xfrm>
            <a:off x="640080" y="411480"/>
            <a:ext cx="7315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3200" b="1" noProof="0" dirty="0">
                <a:solidFill>
                  <a:srgbClr val="0640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Regelgeving bedrukking clubtenues</a:t>
            </a:r>
            <a:endParaRPr lang="nl-NL" sz="32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D2108-A80F-70B0-004C-1ECAC17138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6718" y="837842"/>
            <a:ext cx="3722720" cy="49269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CC3A7C-0A00-635D-AB4C-A3093963CFA8}"/>
              </a:ext>
            </a:extLst>
          </p:cNvPr>
          <p:cNvSpPr txBox="1"/>
          <p:nvPr/>
        </p:nvSpPr>
        <p:spPr>
          <a:xfrm>
            <a:off x="7596718" y="5764755"/>
            <a:ext cx="35157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noProof="0" dirty="0"/>
              <a:t>A.S.H.C. Ad Fundum tenue</a:t>
            </a:r>
          </a:p>
        </p:txBody>
      </p:sp>
    </p:spTree>
    <p:extLst>
      <p:ext uri="{BB962C8B-B14F-4D97-AF65-F5344CB8AC3E}">
        <p14:creationId xmlns:p14="http://schemas.microsoft.com/office/powerpoint/2010/main" val="3360342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80160"/>
          </a:xfrm>
          <a:prstGeom prst="rect">
            <a:avLst/>
          </a:prstGeom>
          <a:solidFill>
            <a:srgbClr val="052E20"/>
          </a:solidFill>
          <a:ln/>
        </p:spPr>
        <p:txBody>
          <a:bodyPr/>
          <a:lstStyle/>
          <a:p>
            <a:endParaRPr lang="nl-NL" noProof="0" dirty="0"/>
          </a:p>
        </p:txBody>
      </p:sp>
      <p:sp>
        <p:nvSpPr>
          <p:cNvPr id="3" name="Text 1"/>
          <p:cNvSpPr/>
          <p:nvPr/>
        </p:nvSpPr>
        <p:spPr>
          <a:xfrm>
            <a:off x="777240" y="1828800"/>
            <a:ext cx="91440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4000" b="1" noProof="0" dirty="0">
                <a:latin typeface="Cambria" pitchFamily="34" charset="0"/>
                <a:ea typeface="Cambria" pitchFamily="34" charset="-122"/>
                <a:cs typeface="Cambria" pitchFamily="34" charset="-120"/>
              </a:rPr>
              <a:t>Laten we samenwerken</a:t>
            </a:r>
            <a:endParaRPr lang="nl-NL" sz="4000" noProof="0" dirty="0"/>
          </a:p>
        </p:txBody>
      </p:sp>
      <p:sp>
        <p:nvSpPr>
          <p:cNvPr id="4" name="Text 2"/>
          <p:cNvSpPr/>
          <p:nvPr/>
        </p:nvSpPr>
        <p:spPr>
          <a:xfrm>
            <a:off x="822960" y="26060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500" i="1" noProof="0" dirty="0">
                <a:solidFill>
                  <a:srgbClr val="D8C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Sponsoring is mogelijk in elke vorm, we denken graag mee over een samenwerking die bij uw organisatie past.</a:t>
            </a:r>
            <a:endParaRPr lang="nl-NL" sz="1500" noProof="0" dirty="0"/>
          </a:p>
        </p:txBody>
      </p:sp>
      <p:sp>
        <p:nvSpPr>
          <p:cNvPr id="5" name="Shape 3"/>
          <p:cNvSpPr/>
          <p:nvPr/>
        </p:nvSpPr>
        <p:spPr>
          <a:xfrm>
            <a:off x="822960" y="3566160"/>
            <a:ext cx="457200" cy="457200"/>
          </a:xfrm>
          <a:prstGeom prst="ellipse">
            <a:avLst/>
          </a:prstGeom>
          <a:solidFill>
            <a:srgbClr val="052E20"/>
          </a:solidFill>
          <a:ln w="15875">
            <a:solidFill>
              <a:srgbClr val="60744A"/>
            </a:solidFill>
            <a:prstDash val="solid"/>
          </a:ln>
        </p:spPr>
        <p:txBody>
          <a:bodyPr/>
          <a:lstStyle/>
          <a:p>
            <a:endParaRPr lang="nl-NL" noProof="0" dirty="0"/>
          </a:p>
        </p:txBody>
      </p:sp>
      <p:sp>
        <p:nvSpPr>
          <p:cNvPr id="6" name="Text 4"/>
          <p:cNvSpPr/>
          <p:nvPr/>
        </p:nvSpPr>
        <p:spPr>
          <a:xfrm>
            <a:off x="822960" y="3566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l-NL" sz="1100" b="1" noProof="0" dirty="0">
                <a:solidFill>
                  <a:srgbClr val="D8C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nl-NL" sz="1100" noProof="0" dirty="0"/>
          </a:p>
        </p:txBody>
      </p:sp>
      <p:sp>
        <p:nvSpPr>
          <p:cNvPr id="7" name="Text 5"/>
          <p:cNvSpPr/>
          <p:nvPr/>
        </p:nvSpPr>
        <p:spPr>
          <a:xfrm>
            <a:off x="1463040" y="356616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300" noProof="0" dirty="0">
                <a:solidFill>
                  <a:srgbClr val="9FB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E-mail</a:t>
            </a:r>
            <a:endParaRPr lang="nl-NL" sz="1300" noProof="0" dirty="0"/>
          </a:p>
        </p:txBody>
      </p:sp>
      <p:sp>
        <p:nvSpPr>
          <p:cNvPr id="8" name="Text 6"/>
          <p:cNvSpPr/>
          <p:nvPr/>
        </p:nvSpPr>
        <p:spPr>
          <a:xfrm>
            <a:off x="3017520" y="356616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500" b="1" noProof="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info@ashcadfundum.nl</a:t>
            </a:r>
            <a:endParaRPr lang="nl-NL" sz="1500" noProof="0" dirty="0"/>
          </a:p>
        </p:txBody>
      </p:sp>
      <p:sp>
        <p:nvSpPr>
          <p:cNvPr id="9" name="Shape 7"/>
          <p:cNvSpPr/>
          <p:nvPr/>
        </p:nvSpPr>
        <p:spPr>
          <a:xfrm>
            <a:off x="822960" y="4133088"/>
            <a:ext cx="457200" cy="457200"/>
          </a:xfrm>
          <a:prstGeom prst="ellipse">
            <a:avLst/>
          </a:prstGeom>
          <a:solidFill>
            <a:srgbClr val="052E20"/>
          </a:solidFill>
          <a:ln w="15875">
            <a:solidFill>
              <a:srgbClr val="60744A"/>
            </a:solidFill>
            <a:prstDash val="solid"/>
          </a:ln>
        </p:spPr>
        <p:txBody>
          <a:bodyPr/>
          <a:lstStyle/>
          <a:p>
            <a:endParaRPr lang="nl-NL" noProof="0" dirty="0"/>
          </a:p>
        </p:txBody>
      </p:sp>
      <p:sp>
        <p:nvSpPr>
          <p:cNvPr id="10" name="Text 8"/>
          <p:cNvSpPr/>
          <p:nvPr/>
        </p:nvSpPr>
        <p:spPr>
          <a:xfrm>
            <a:off x="822960" y="4133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l-NL" sz="1100" b="1" noProof="0" dirty="0">
                <a:solidFill>
                  <a:srgbClr val="D8C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</a:t>
            </a:r>
            <a:endParaRPr lang="nl-NL" sz="1100" noProof="0" dirty="0"/>
          </a:p>
        </p:txBody>
      </p:sp>
      <p:sp>
        <p:nvSpPr>
          <p:cNvPr id="11" name="Text 9"/>
          <p:cNvSpPr/>
          <p:nvPr/>
        </p:nvSpPr>
        <p:spPr>
          <a:xfrm>
            <a:off x="1463040" y="4133088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300" noProof="0" dirty="0">
                <a:solidFill>
                  <a:srgbClr val="9FB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</a:t>
            </a:r>
            <a:endParaRPr lang="nl-NL" sz="1300" noProof="0" dirty="0"/>
          </a:p>
        </p:txBody>
      </p:sp>
      <p:sp>
        <p:nvSpPr>
          <p:cNvPr id="12" name="Text 10"/>
          <p:cNvSpPr/>
          <p:nvPr/>
        </p:nvSpPr>
        <p:spPr>
          <a:xfrm>
            <a:off x="3017520" y="4133088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500" b="1" noProof="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@ashc_adfundum</a:t>
            </a:r>
            <a:endParaRPr lang="nl-NL" sz="1500" noProof="0" dirty="0"/>
          </a:p>
        </p:txBody>
      </p:sp>
      <p:sp>
        <p:nvSpPr>
          <p:cNvPr id="13" name="Shape 11"/>
          <p:cNvSpPr/>
          <p:nvPr/>
        </p:nvSpPr>
        <p:spPr>
          <a:xfrm>
            <a:off x="822960" y="4700016"/>
            <a:ext cx="457200" cy="457200"/>
          </a:xfrm>
          <a:prstGeom prst="ellipse">
            <a:avLst/>
          </a:prstGeom>
          <a:solidFill>
            <a:srgbClr val="052E20"/>
          </a:solidFill>
          <a:ln w="15875">
            <a:solidFill>
              <a:srgbClr val="60744A"/>
            </a:solidFill>
            <a:prstDash val="solid"/>
          </a:ln>
        </p:spPr>
        <p:txBody>
          <a:bodyPr/>
          <a:lstStyle/>
          <a:p>
            <a:endParaRPr lang="nl-NL" noProof="0" dirty="0"/>
          </a:p>
        </p:txBody>
      </p:sp>
      <p:sp>
        <p:nvSpPr>
          <p:cNvPr id="14" name="Text 12"/>
          <p:cNvSpPr/>
          <p:nvPr/>
        </p:nvSpPr>
        <p:spPr>
          <a:xfrm>
            <a:off x="822960" y="47000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nl-NL" sz="1100" b="1" noProof="0" dirty="0">
                <a:solidFill>
                  <a:srgbClr val="D8C7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endParaRPr lang="nl-NL" sz="1100" noProof="0" dirty="0"/>
          </a:p>
        </p:txBody>
      </p:sp>
      <p:sp>
        <p:nvSpPr>
          <p:cNvPr id="15" name="Text 13"/>
          <p:cNvSpPr/>
          <p:nvPr/>
        </p:nvSpPr>
        <p:spPr>
          <a:xfrm>
            <a:off x="1463040" y="4700016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300" noProof="0" dirty="0">
                <a:solidFill>
                  <a:srgbClr val="9FB6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</a:t>
            </a:r>
            <a:endParaRPr lang="nl-NL" sz="1300" noProof="0" dirty="0"/>
          </a:p>
        </p:txBody>
      </p:sp>
      <p:sp>
        <p:nvSpPr>
          <p:cNvPr id="16" name="Text 14"/>
          <p:cNvSpPr/>
          <p:nvPr/>
        </p:nvSpPr>
        <p:spPr>
          <a:xfrm>
            <a:off x="3017520" y="4700016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nl-NL" sz="1500" b="1" noProof="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www.ashcadfundum.nl</a:t>
            </a:r>
            <a:endParaRPr lang="nl-NL" sz="1500" noProof="0" dirty="0"/>
          </a:p>
        </p:txBody>
      </p:sp>
      <p:sp>
        <p:nvSpPr>
          <p:cNvPr id="17" name="Shape 15"/>
          <p:cNvSpPr/>
          <p:nvPr/>
        </p:nvSpPr>
        <p:spPr>
          <a:xfrm>
            <a:off x="11109960" y="598932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nl-NL" noProof="0" dirty="0"/>
          </a:p>
        </p:txBody>
      </p:sp>
      <p:pic>
        <p:nvPicPr>
          <p:cNvPr id="18" name="Image 0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8832" y="6089904"/>
            <a:ext cx="548640" cy="3677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576</Words>
  <Application>Microsoft Office PowerPoint</Application>
  <PresentationFormat>Widescreen</PresentationFormat>
  <Paragraphs>102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Julia Landsmeer</cp:lastModifiedBy>
  <cp:revision>1</cp:revision>
  <dcterms:created xsi:type="dcterms:W3CDTF">2026-09-09T16:28:42Z</dcterms:created>
  <dcterms:modified xsi:type="dcterms:W3CDTF">2026-09-14T11:51:36Z</dcterms:modified>
</cp:coreProperties>
</file>